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8E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-30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2D47-A3E6-4FE6-AC1D-E37F19EBEE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709C74-027A-4B23-961F-B0ADAD7F4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A25C4-660F-4289-B114-C175C7D57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97905-C0D1-44E9-A70C-992032295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D8437-6FFE-4703-A080-AA284F304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419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27E5F-05AA-4FCE-B17E-2AA21224A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081D57-E863-4F2A-8622-CB8212AAE3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63F86-5405-4496-8259-035807EA5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A1A1D-43EF-449C-862A-A84ECC0AA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4C2B3-2A2A-43BD-939E-B134D84D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62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8A1FEC-CD62-4956-98D5-C2270C6143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353EB-FCF4-4E67-B8F3-8BD63FDCB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0B130-247C-4CD8-9F7A-1CBDBEC8A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1BD45-3CE5-4116-AB7F-7356AE93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5F6A5-DA2B-46EE-A77F-4C29AF335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2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2CFB1-DF28-408B-AD4C-34F0ABB7D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377DC-7C0D-408A-88DE-3689F1E36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D5C92-BEEA-401C-B7F0-9B4BEFD67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394CA-6DC2-4733-A064-E366BE716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1824B-6127-45FC-9DBE-9F849EFBF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628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5CE7B-0306-4439-A4AD-C1B64B0D3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E34435-0264-42FA-A0F4-9BB27CE28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9C0D0-DE3C-4D26-8F25-6E87EC9D7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823AC-7FBF-43B9-964D-0286224F1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A3F16-9C49-49B6-BBB1-89D429C32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8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D668B-4947-44EE-8106-67751AAAC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EFF48-46B9-4926-9E8C-7FD246A6D5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BE0FD-04F1-4E70-B2BB-234EC8D9A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BDBF5-673E-4296-9701-28258079A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891E0-3249-472F-A419-321A8E7C6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9D995-BA0B-4B1C-81F4-D6E830D30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92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CC323-E1EF-4597-B8A9-8F63DFF8B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C68A47-685C-4A60-B4C2-9245345B1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A2867-0F81-4506-98FA-78DC8E008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FFE705-5A01-4DF9-9921-A8D5374864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573136-EE94-4B62-B940-2A7C9A9D90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98015A-094E-44A3-B1FB-60B933389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79F2F5-318E-49B0-AE84-E65930E9D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C010A7-4F41-42F2-AAB0-F84D4672A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256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5B215-1FCA-41B5-923C-AB3F664F6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253C36-20E7-41CD-A9C4-0F7D03DB5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FA059-8C88-4233-9E91-72F17306F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49190B-DEFD-44EB-AB42-BF5E5D4C5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89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B23CDF-0A8F-4A80-B78C-C9308DB09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6A88E9-29D4-4D98-960E-772BC8E1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60FF1-7F4F-47A9-9BDC-87D7C1AF2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19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FCFB0-C372-4F90-A6CC-BDE853DA7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C4FC0-09AF-4933-BB40-E9899B193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DE2CF-802A-4593-AABB-96B172FB3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25B8A-BF93-404D-8A5A-ACAD9EF52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096C7-25EB-4D0F-8276-BD39130CC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E1B373-2F9D-4E69-8602-BD11590B7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38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194B5-5192-4FF6-BC11-65A1D7ADD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40EC45-5A05-463E-A81A-0230710088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C2F584-1019-4B14-9DBD-6B7107A87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35B1BB-BA92-400E-BF9A-B2C8AEB4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0DF86-9E31-4289-9DE1-5FDA54159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B6EC4-4628-47C2-B409-42EFDFBBA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991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6D8C35-14CE-429A-8E65-60AE33E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62272-8933-442D-9000-9B5479A80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AD57D-0CE5-45FB-9934-83C78866D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F2B45-36CA-43E8-8D97-F4006FDA2DBE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EF224-B04B-498C-9FC6-8453EC80F7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31BAE-B210-4228-998B-A7A6655C1C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9E505-DB2F-442C-B76B-B76BBCB84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91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24B7CE3-BE55-49F4-845B-5A9E8D5081A5}"/>
              </a:ext>
            </a:extLst>
          </p:cNvPr>
          <p:cNvGrpSpPr/>
          <p:nvPr/>
        </p:nvGrpSpPr>
        <p:grpSpPr>
          <a:xfrm>
            <a:off x="148541" y="268378"/>
            <a:ext cx="5017306" cy="5313980"/>
            <a:chOff x="148541" y="268378"/>
            <a:chExt cx="5017306" cy="5313980"/>
          </a:xfrm>
        </p:grpSpPr>
        <p:pic>
          <p:nvPicPr>
            <p:cNvPr id="3" name="Picture 2" descr="A picture containing sitting&#10;&#10;Description automatically generated">
              <a:extLst>
                <a:ext uri="{FF2B5EF4-FFF2-40B4-BE49-F238E27FC236}">
                  <a16:creationId xmlns:a16="http://schemas.microsoft.com/office/drawing/2014/main" id="{E8F22FC8-BECC-4285-B9D0-3E23AFAFEB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67" t="1550" r="4383" b="1592"/>
            <a:stretch/>
          </p:blipFill>
          <p:spPr>
            <a:xfrm>
              <a:off x="148541" y="268378"/>
              <a:ext cx="5017306" cy="5313980"/>
            </a:xfrm>
            <a:prstGeom prst="rect">
              <a:avLst/>
            </a:prstGeom>
          </p:spPr>
        </p:pic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B9B3E29-EB23-4BD3-97D9-308C76874CC8}"/>
                </a:ext>
              </a:extLst>
            </p:cNvPr>
            <p:cNvGrpSpPr/>
            <p:nvPr/>
          </p:nvGrpSpPr>
          <p:grpSpPr>
            <a:xfrm>
              <a:off x="466574" y="2928801"/>
              <a:ext cx="1853786" cy="2500793"/>
              <a:chOff x="466574" y="2928801"/>
              <a:chExt cx="1853786" cy="2500793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9FACE99-D013-42C4-98D9-B5EB24FF237C}"/>
                  </a:ext>
                </a:extLst>
              </p:cNvPr>
              <p:cNvSpPr/>
              <p:nvPr/>
            </p:nvSpPr>
            <p:spPr>
              <a:xfrm>
                <a:off x="503651" y="2928801"/>
                <a:ext cx="1398457" cy="25007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B22C5C4-C04E-47DA-8DF5-B9B843ABF628}"/>
                  </a:ext>
                </a:extLst>
              </p:cNvPr>
              <p:cNvSpPr/>
              <p:nvPr/>
            </p:nvSpPr>
            <p:spPr>
              <a:xfrm>
                <a:off x="570456" y="3049762"/>
                <a:ext cx="141028" cy="1410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C51D325-7D2C-40BD-BDF3-74D2176DB6CB}"/>
                  </a:ext>
                </a:extLst>
              </p:cNvPr>
              <p:cNvSpPr/>
              <p:nvPr/>
            </p:nvSpPr>
            <p:spPr>
              <a:xfrm>
                <a:off x="570456" y="3504439"/>
                <a:ext cx="141028" cy="14102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C815425-4F34-49AC-989C-6EF92B42109B}"/>
                  </a:ext>
                </a:extLst>
              </p:cNvPr>
              <p:cNvSpPr/>
              <p:nvPr/>
            </p:nvSpPr>
            <p:spPr>
              <a:xfrm>
                <a:off x="570456" y="3740921"/>
                <a:ext cx="141028" cy="14102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5150B22-5F37-4177-9CF4-FBE27452D86B}"/>
                  </a:ext>
                </a:extLst>
              </p:cNvPr>
              <p:cNvSpPr/>
              <p:nvPr/>
            </p:nvSpPr>
            <p:spPr>
              <a:xfrm>
                <a:off x="570505" y="3952297"/>
                <a:ext cx="141028" cy="14102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4EF3445-F753-46BF-8076-095ED24D8319}"/>
                  </a:ext>
                </a:extLst>
              </p:cNvPr>
              <p:cNvSpPr/>
              <p:nvPr/>
            </p:nvSpPr>
            <p:spPr>
              <a:xfrm>
                <a:off x="570456" y="4175606"/>
                <a:ext cx="141028" cy="141028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56B3779C-BE35-406D-8DFC-5F486707335B}"/>
                  </a:ext>
                </a:extLst>
              </p:cNvPr>
              <p:cNvSpPr/>
              <p:nvPr/>
            </p:nvSpPr>
            <p:spPr>
              <a:xfrm>
                <a:off x="570456" y="4396094"/>
                <a:ext cx="141028" cy="141028"/>
              </a:xfrm>
              <a:prstGeom prst="rect">
                <a:avLst/>
              </a:prstGeom>
              <a:solidFill>
                <a:srgbClr val="298E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FDF39D3-26C7-41D7-94EF-EF5AE60DDD69}"/>
                  </a:ext>
                </a:extLst>
              </p:cNvPr>
              <p:cNvSpPr/>
              <p:nvPr/>
            </p:nvSpPr>
            <p:spPr>
              <a:xfrm>
                <a:off x="570456" y="5046616"/>
                <a:ext cx="1257512" cy="129258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0">
                    <a:schemeClr val="bg1"/>
                  </a:gs>
                  <a:gs pos="11000">
                    <a:schemeClr val="bg1"/>
                  </a:gs>
                  <a:gs pos="83000">
                    <a:schemeClr val="tx1"/>
                  </a:gs>
                  <a:gs pos="100000">
                    <a:schemeClr val="tx1"/>
                  </a:gs>
                </a:gsLst>
                <a:lin ang="108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E121A3E-8F8C-4D59-B548-3682C0A3E7F4}"/>
                  </a:ext>
                </a:extLst>
              </p:cNvPr>
              <p:cNvSpPr txBox="1"/>
              <p:nvPr/>
            </p:nvSpPr>
            <p:spPr>
              <a:xfrm>
                <a:off x="688713" y="2992591"/>
                <a:ext cx="13984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Sampled QQs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6CEA5FD-771F-414E-A6DC-DA8799E3E46B}"/>
                  </a:ext>
                </a:extLst>
              </p:cNvPr>
              <p:cNvSpPr txBox="1"/>
              <p:nvPr/>
            </p:nvSpPr>
            <p:spPr>
              <a:xfrm>
                <a:off x="489605" y="3240971"/>
                <a:ext cx="13984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Predicted TPH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BDDA326-A098-4719-9CED-73556DDAD50A}"/>
                  </a:ext>
                </a:extLst>
              </p:cNvPr>
              <p:cNvSpPr txBox="1"/>
              <p:nvPr/>
            </p:nvSpPr>
            <p:spPr>
              <a:xfrm>
                <a:off x="711484" y="3436258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27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F9B84C8-34CF-4C45-B63A-67D893229C38}"/>
                  </a:ext>
                </a:extLst>
              </p:cNvPr>
              <p:cNvSpPr txBox="1"/>
              <p:nvPr/>
            </p:nvSpPr>
            <p:spPr>
              <a:xfrm>
                <a:off x="711484" y="3674526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35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E15CE68-744B-455D-9C67-ED887EF25F75}"/>
                  </a:ext>
                </a:extLst>
              </p:cNvPr>
              <p:cNvSpPr txBox="1"/>
              <p:nvPr/>
            </p:nvSpPr>
            <p:spPr>
              <a:xfrm>
                <a:off x="711484" y="3893435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43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1213D35-B07D-40CC-85D7-D4312D43E326}"/>
                  </a:ext>
                </a:extLst>
              </p:cNvPr>
              <p:cNvSpPr txBox="1"/>
              <p:nvPr/>
            </p:nvSpPr>
            <p:spPr>
              <a:xfrm>
                <a:off x="699642" y="4111894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50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1EEF8B8-36F5-4482-AA11-43F75963E569}"/>
                  </a:ext>
                </a:extLst>
              </p:cNvPr>
              <p:cNvSpPr txBox="1"/>
              <p:nvPr/>
            </p:nvSpPr>
            <p:spPr>
              <a:xfrm>
                <a:off x="699642" y="4336105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58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3E24AA40-B385-4F1E-B7CA-3656C789CE19}"/>
                  </a:ext>
                </a:extLst>
              </p:cNvPr>
              <p:cNvSpPr txBox="1"/>
              <p:nvPr/>
            </p:nvSpPr>
            <p:spPr>
              <a:xfrm>
                <a:off x="489604" y="4806251"/>
                <a:ext cx="13984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Elevation (m)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4FCABB67-002B-4947-8BE1-8F63C5A71249}"/>
                  </a:ext>
                </a:extLst>
              </p:cNvPr>
              <p:cNvSpPr/>
              <p:nvPr/>
            </p:nvSpPr>
            <p:spPr>
              <a:xfrm>
                <a:off x="570456" y="4611441"/>
                <a:ext cx="141028" cy="141028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3605E5B-F436-437A-9CAE-A2889353E3CB}"/>
                  </a:ext>
                </a:extLst>
              </p:cNvPr>
              <p:cNvSpPr txBox="1"/>
              <p:nvPr/>
            </p:nvSpPr>
            <p:spPr>
              <a:xfrm>
                <a:off x="699126" y="4549973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66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6C37F76-DDB2-4B3F-B285-E884A3018161}"/>
                  </a:ext>
                </a:extLst>
              </p:cNvPr>
              <p:cNvSpPr txBox="1"/>
              <p:nvPr/>
            </p:nvSpPr>
            <p:spPr>
              <a:xfrm>
                <a:off x="466574" y="5146140"/>
                <a:ext cx="24491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0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1C0AF54-0DCB-4891-A059-46288053F667}"/>
                  </a:ext>
                </a:extLst>
              </p:cNvPr>
              <p:cNvSpPr txBox="1"/>
              <p:nvPr/>
            </p:nvSpPr>
            <p:spPr>
              <a:xfrm>
                <a:off x="1448977" y="5147359"/>
                <a:ext cx="87138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2736</a:t>
                </a: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D7AA812-E5DA-415C-9A21-970C2282CFB3}"/>
              </a:ext>
            </a:extLst>
          </p:cNvPr>
          <p:cNvGrpSpPr/>
          <p:nvPr/>
        </p:nvGrpSpPr>
        <p:grpSpPr>
          <a:xfrm>
            <a:off x="5636713" y="268378"/>
            <a:ext cx="5017306" cy="5313980"/>
            <a:chOff x="5636713" y="268378"/>
            <a:chExt cx="5017306" cy="5313980"/>
          </a:xfrm>
        </p:grpSpPr>
        <p:pic>
          <p:nvPicPr>
            <p:cNvPr id="6" name="Picture 5" descr="A picture containing colored, photo, sitting, colorful&#10;&#10;Description automatically generated">
              <a:extLst>
                <a:ext uri="{FF2B5EF4-FFF2-40B4-BE49-F238E27FC236}">
                  <a16:creationId xmlns:a16="http://schemas.microsoft.com/office/drawing/2014/main" id="{B1597AA5-E535-4BDD-BC00-B88B40D21E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67" t="1550" r="4383" b="1592"/>
            <a:stretch/>
          </p:blipFill>
          <p:spPr>
            <a:xfrm>
              <a:off x="5636713" y="268378"/>
              <a:ext cx="5017306" cy="5313980"/>
            </a:xfrm>
            <a:prstGeom prst="rect">
              <a:avLst/>
            </a:prstGeom>
          </p:spPr>
        </p:pic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769EF61-C915-47F3-B10A-E5F8356C2211}"/>
                </a:ext>
              </a:extLst>
            </p:cNvPr>
            <p:cNvGrpSpPr/>
            <p:nvPr/>
          </p:nvGrpSpPr>
          <p:grpSpPr>
            <a:xfrm>
              <a:off x="5841993" y="2928801"/>
              <a:ext cx="1969122" cy="2500793"/>
              <a:chOff x="351238" y="2928801"/>
              <a:chExt cx="1969122" cy="2500793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8D15759B-A771-482A-B023-EFBF84B50A6F}"/>
                  </a:ext>
                </a:extLst>
              </p:cNvPr>
              <p:cNvSpPr/>
              <p:nvPr/>
            </p:nvSpPr>
            <p:spPr>
              <a:xfrm>
                <a:off x="503651" y="2928801"/>
                <a:ext cx="1398457" cy="25007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456D1453-37D3-44CC-AABF-6250D0D0F87B}"/>
                  </a:ext>
                </a:extLst>
              </p:cNvPr>
              <p:cNvSpPr/>
              <p:nvPr/>
            </p:nvSpPr>
            <p:spPr>
              <a:xfrm>
                <a:off x="570456" y="3049762"/>
                <a:ext cx="141028" cy="1410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408C3B72-30D9-4279-AFBC-5B458A211BFA}"/>
                  </a:ext>
                </a:extLst>
              </p:cNvPr>
              <p:cNvSpPr/>
              <p:nvPr/>
            </p:nvSpPr>
            <p:spPr>
              <a:xfrm>
                <a:off x="566691" y="3700006"/>
                <a:ext cx="141028" cy="14102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B0D53CDF-388C-4D23-963D-39C243F0425C}"/>
                  </a:ext>
                </a:extLst>
              </p:cNvPr>
              <p:cNvSpPr/>
              <p:nvPr/>
            </p:nvSpPr>
            <p:spPr>
              <a:xfrm>
                <a:off x="566691" y="3936488"/>
                <a:ext cx="141028" cy="14102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D8FEA32C-1B94-4B2B-A870-3D44FE1ADAF1}"/>
                  </a:ext>
                </a:extLst>
              </p:cNvPr>
              <p:cNvSpPr/>
              <p:nvPr/>
            </p:nvSpPr>
            <p:spPr>
              <a:xfrm>
                <a:off x="566740" y="4147864"/>
                <a:ext cx="141028" cy="14102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E08454F6-841E-4182-B07D-2E6301DAE6C0}"/>
                  </a:ext>
                </a:extLst>
              </p:cNvPr>
              <p:cNvSpPr/>
              <p:nvPr/>
            </p:nvSpPr>
            <p:spPr>
              <a:xfrm>
                <a:off x="566691" y="4371173"/>
                <a:ext cx="141028" cy="141028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272D86A7-5FFC-4659-8121-5FADD6A487C4}"/>
                  </a:ext>
                </a:extLst>
              </p:cNvPr>
              <p:cNvSpPr/>
              <p:nvPr/>
            </p:nvSpPr>
            <p:spPr>
              <a:xfrm>
                <a:off x="566691" y="4591661"/>
                <a:ext cx="141028" cy="141028"/>
              </a:xfrm>
              <a:prstGeom prst="rect">
                <a:avLst/>
              </a:prstGeom>
              <a:solidFill>
                <a:srgbClr val="298E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12D514AF-0A19-49C9-BD62-693312CC9111}"/>
                  </a:ext>
                </a:extLst>
              </p:cNvPr>
              <p:cNvSpPr/>
              <p:nvPr/>
            </p:nvSpPr>
            <p:spPr>
              <a:xfrm>
                <a:off x="570456" y="5046616"/>
                <a:ext cx="1257512" cy="129258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0">
                    <a:schemeClr val="bg1"/>
                  </a:gs>
                  <a:gs pos="11000">
                    <a:schemeClr val="bg1"/>
                  </a:gs>
                  <a:gs pos="83000">
                    <a:schemeClr val="tx1"/>
                  </a:gs>
                  <a:gs pos="100000">
                    <a:schemeClr val="tx1"/>
                  </a:gs>
                </a:gsLst>
                <a:lin ang="108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774AA87B-99FB-4BA5-8B74-D3AE6FDE94CB}"/>
                  </a:ext>
                </a:extLst>
              </p:cNvPr>
              <p:cNvSpPr txBox="1"/>
              <p:nvPr/>
            </p:nvSpPr>
            <p:spPr>
              <a:xfrm>
                <a:off x="688713" y="2992591"/>
                <a:ext cx="13984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Sampled QQs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C59F45A-2AD9-440A-AF95-8EBD25AA2174}"/>
                  </a:ext>
                </a:extLst>
              </p:cNvPr>
              <p:cNvSpPr txBox="1"/>
              <p:nvPr/>
            </p:nvSpPr>
            <p:spPr>
              <a:xfrm>
                <a:off x="351238" y="3244722"/>
                <a:ext cx="167518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Predicted BA </a:t>
                </a:r>
              </a:p>
              <a:p>
                <a:pPr algn="ctr"/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(m</a:t>
                </a:r>
                <a:r>
                  <a:rPr lang="en-US" sz="11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ha</a:t>
                </a:r>
                <a:r>
                  <a:rPr lang="en-US" sz="11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-1</a:t>
                </a: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US" sz="11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4518EAD2-8AF4-4696-8962-635445C0EF46}"/>
                  </a:ext>
                </a:extLst>
              </p:cNvPr>
              <p:cNvSpPr txBox="1"/>
              <p:nvPr/>
            </p:nvSpPr>
            <p:spPr>
              <a:xfrm>
                <a:off x="711484" y="3631825"/>
                <a:ext cx="33958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11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D05BA4D5-611C-419B-985D-0568CDF16EAF}"/>
                  </a:ext>
                </a:extLst>
              </p:cNvPr>
              <p:cNvSpPr txBox="1"/>
              <p:nvPr/>
            </p:nvSpPr>
            <p:spPr>
              <a:xfrm>
                <a:off x="707719" y="3870093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15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BFEE0918-5729-4FCA-A101-6BB941A2C32B}"/>
                  </a:ext>
                </a:extLst>
              </p:cNvPr>
              <p:cNvSpPr txBox="1"/>
              <p:nvPr/>
            </p:nvSpPr>
            <p:spPr>
              <a:xfrm>
                <a:off x="707719" y="4089002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19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BBA130D-77EC-451B-B629-B88F24A02733}"/>
                  </a:ext>
                </a:extLst>
              </p:cNvPr>
              <p:cNvSpPr txBox="1"/>
              <p:nvPr/>
            </p:nvSpPr>
            <p:spPr>
              <a:xfrm>
                <a:off x="695877" y="4307461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23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E3EAA92C-9CAC-4E80-9EF1-329CEC0C0702}"/>
                  </a:ext>
                </a:extLst>
              </p:cNvPr>
              <p:cNvSpPr txBox="1"/>
              <p:nvPr/>
            </p:nvSpPr>
            <p:spPr>
              <a:xfrm>
                <a:off x="695877" y="4531672"/>
                <a:ext cx="41089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26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835EDB2-62C2-4B19-9655-6A7FDE98CA70}"/>
                  </a:ext>
                </a:extLst>
              </p:cNvPr>
              <p:cNvSpPr txBox="1"/>
              <p:nvPr/>
            </p:nvSpPr>
            <p:spPr>
              <a:xfrm>
                <a:off x="489604" y="4806251"/>
                <a:ext cx="13984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Elevation (m)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2547FF4-12F7-4DAD-8283-58156B8091D0}"/>
                  </a:ext>
                </a:extLst>
              </p:cNvPr>
              <p:cNvSpPr txBox="1"/>
              <p:nvPr/>
            </p:nvSpPr>
            <p:spPr>
              <a:xfrm>
                <a:off x="466574" y="5146140"/>
                <a:ext cx="24491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0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91206653-EF18-4ABE-95BB-4D26E5707675}"/>
                  </a:ext>
                </a:extLst>
              </p:cNvPr>
              <p:cNvSpPr txBox="1"/>
              <p:nvPr/>
            </p:nvSpPr>
            <p:spPr>
              <a:xfrm>
                <a:off x="1448977" y="5147359"/>
                <a:ext cx="87138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2736</a:t>
                </a:r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3A270AF-B072-49C5-A867-B705BD4EC49A}"/>
              </a:ext>
            </a:extLst>
          </p:cNvPr>
          <p:cNvGrpSpPr/>
          <p:nvPr/>
        </p:nvGrpSpPr>
        <p:grpSpPr>
          <a:xfrm>
            <a:off x="3010956" y="6044401"/>
            <a:ext cx="5017307" cy="5313980"/>
            <a:chOff x="3010956" y="6044401"/>
            <a:chExt cx="5017307" cy="5313980"/>
          </a:xfrm>
        </p:grpSpPr>
        <p:pic>
          <p:nvPicPr>
            <p:cNvPr id="10" name="Picture 9" descr="A picture containing sitting, tree, train, flower&#10;&#10;Description automatically generated">
              <a:extLst>
                <a:ext uri="{FF2B5EF4-FFF2-40B4-BE49-F238E27FC236}">
                  <a16:creationId xmlns:a16="http://schemas.microsoft.com/office/drawing/2014/main" id="{10DC90C9-724F-4E4C-B93A-1D4A2AAAB3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32" t="1133" r="3919" b="2010"/>
            <a:stretch/>
          </p:blipFill>
          <p:spPr>
            <a:xfrm>
              <a:off x="3010956" y="6044401"/>
              <a:ext cx="5017307" cy="5313980"/>
            </a:xfrm>
            <a:prstGeom prst="rect">
              <a:avLst/>
            </a:prstGeom>
          </p:spPr>
        </p:pic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B64FF812-60FC-4A51-8D79-06F74FA4DB92}"/>
                </a:ext>
              </a:extLst>
            </p:cNvPr>
            <p:cNvGrpSpPr/>
            <p:nvPr/>
          </p:nvGrpSpPr>
          <p:grpSpPr>
            <a:xfrm>
              <a:off x="3323260" y="8701391"/>
              <a:ext cx="1853786" cy="2525564"/>
              <a:chOff x="474794" y="2928801"/>
              <a:chExt cx="1853786" cy="2525564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01B9923-4F27-4EF7-AA51-43D087B2DCB0}"/>
                  </a:ext>
                </a:extLst>
              </p:cNvPr>
              <p:cNvSpPr/>
              <p:nvPr/>
            </p:nvSpPr>
            <p:spPr>
              <a:xfrm>
                <a:off x="503651" y="2928801"/>
                <a:ext cx="1398457" cy="25007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950A9085-845F-4016-9088-0CE71F5E007E}"/>
                  </a:ext>
                </a:extLst>
              </p:cNvPr>
              <p:cNvSpPr/>
              <p:nvPr/>
            </p:nvSpPr>
            <p:spPr>
              <a:xfrm>
                <a:off x="570456" y="3049762"/>
                <a:ext cx="141028" cy="1410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76DE5911-1470-4FFD-8AF0-30A991F67CA0}"/>
                  </a:ext>
                </a:extLst>
              </p:cNvPr>
              <p:cNvSpPr/>
              <p:nvPr/>
            </p:nvSpPr>
            <p:spPr>
              <a:xfrm>
                <a:off x="570456" y="3552056"/>
                <a:ext cx="141028" cy="14102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555052CD-3DF3-4245-B830-D04251428B5E}"/>
                  </a:ext>
                </a:extLst>
              </p:cNvPr>
              <p:cNvSpPr/>
              <p:nvPr/>
            </p:nvSpPr>
            <p:spPr>
              <a:xfrm>
                <a:off x="570456" y="3788538"/>
                <a:ext cx="141028" cy="14102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2230B59-A50C-417A-AB12-5C46D6A8D916}"/>
                  </a:ext>
                </a:extLst>
              </p:cNvPr>
              <p:cNvSpPr/>
              <p:nvPr/>
            </p:nvSpPr>
            <p:spPr>
              <a:xfrm>
                <a:off x="570505" y="3999914"/>
                <a:ext cx="141028" cy="14102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3BD0B1DB-9E3B-45EB-A53A-A53AAD186D0A}"/>
                  </a:ext>
                </a:extLst>
              </p:cNvPr>
              <p:cNvSpPr/>
              <p:nvPr/>
            </p:nvSpPr>
            <p:spPr>
              <a:xfrm>
                <a:off x="570456" y="4223223"/>
                <a:ext cx="141028" cy="141028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4EC9C279-915F-4E6E-9F26-72BFDC7BBB3F}"/>
                  </a:ext>
                </a:extLst>
              </p:cNvPr>
              <p:cNvSpPr/>
              <p:nvPr/>
            </p:nvSpPr>
            <p:spPr>
              <a:xfrm>
                <a:off x="570456" y="4443711"/>
                <a:ext cx="141028" cy="141028"/>
              </a:xfrm>
              <a:prstGeom prst="rect">
                <a:avLst/>
              </a:prstGeom>
              <a:solidFill>
                <a:srgbClr val="298E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398D8D5F-17DD-404B-8AFA-2606EF1EC17F}"/>
                  </a:ext>
                </a:extLst>
              </p:cNvPr>
              <p:cNvSpPr/>
              <p:nvPr/>
            </p:nvSpPr>
            <p:spPr>
              <a:xfrm>
                <a:off x="578676" y="5092012"/>
                <a:ext cx="1257512" cy="129258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0">
                    <a:schemeClr val="bg1"/>
                  </a:gs>
                  <a:gs pos="11000">
                    <a:schemeClr val="bg1"/>
                  </a:gs>
                  <a:gs pos="83000">
                    <a:schemeClr val="tx1"/>
                  </a:gs>
                  <a:gs pos="100000">
                    <a:schemeClr val="tx1"/>
                  </a:gs>
                </a:gsLst>
                <a:lin ang="10800000" scaled="1"/>
                <a:tileRect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64724EBE-3D99-4ED4-9FDE-C81D73E800D9}"/>
                  </a:ext>
                </a:extLst>
              </p:cNvPr>
              <p:cNvSpPr txBox="1"/>
              <p:nvPr/>
            </p:nvSpPr>
            <p:spPr>
              <a:xfrm>
                <a:off x="688713" y="2992591"/>
                <a:ext cx="13984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Sampled QQs</a:t>
                </a: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20430812-252B-4C27-BF5B-B8617D8EB2E3}"/>
                  </a:ext>
                </a:extLst>
              </p:cNvPr>
              <p:cNvSpPr txBox="1"/>
              <p:nvPr/>
            </p:nvSpPr>
            <p:spPr>
              <a:xfrm>
                <a:off x="482430" y="3176245"/>
                <a:ext cx="139845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Predicted pine fraction</a:t>
                </a: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879BBEA8-8E5F-4BE2-BE20-FC61A48FB9E6}"/>
                  </a:ext>
                </a:extLst>
              </p:cNvPr>
              <p:cNvSpPr txBox="1"/>
              <p:nvPr/>
            </p:nvSpPr>
            <p:spPr>
              <a:xfrm>
                <a:off x="711484" y="3483875"/>
                <a:ext cx="63122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0.38</a:t>
                </a: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084ACD71-922E-4BA0-84C1-CBC309071D5A}"/>
                  </a:ext>
                </a:extLst>
              </p:cNvPr>
              <p:cNvSpPr txBox="1"/>
              <p:nvPr/>
            </p:nvSpPr>
            <p:spPr>
              <a:xfrm>
                <a:off x="711483" y="3722143"/>
                <a:ext cx="63122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0.48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A1AA9F32-615A-4FE4-802D-3981616B836B}"/>
                  </a:ext>
                </a:extLst>
              </p:cNvPr>
              <p:cNvSpPr txBox="1"/>
              <p:nvPr/>
            </p:nvSpPr>
            <p:spPr>
              <a:xfrm>
                <a:off x="711484" y="3941052"/>
                <a:ext cx="59504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0.56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0FE1E9B0-ED83-43F4-9475-04B1C6BAF639}"/>
                  </a:ext>
                </a:extLst>
              </p:cNvPr>
              <p:cNvSpPr txBox="1"/>
              <p:nvPr/>
            </p:nvSpPr>
            <p:spPr>
              <a:xfrm>
                <a:off x="699642" y="4159511"/>
                <a:ext cx="6068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0.64</a:t>
                </a: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242DB75-254F-4E38-9A4D-28AF13A14546}"/>
                  </a:ext>
                </a:extLst>
              </p:cNvPr>
              <p:cNvSpPr txBox="1"/>
              <p:nvPr/>
            </p:nvSpPr>
            <p:spPr>
              <a:xfrm>
                <a:off x="699641" y="4383722"/>
                <a:ext cx="60688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0.71</a:t>
                </a: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77A3A65C-B0F5-4EE5-8E4B-14A25CD42260}"/>
                  </a:ext>
                </a:extLst>
              </p:cNvPr>
              <p:cNvSpPr txBox="1"/>
              <p:nvPr/>
            </p:nvSpPr>
            <p:spPr>
              <a:xfrm>
                <a:off x="497824" y="4851647"/>
                <a:ext cx="13984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Elevation (m)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6F2827D-B6C0-48B2-9CDC-1D1A8196EE2A}"/>
                  </a:ext>
                </a:extLst>
              </p:cNvPr>
              <p:cNvSpPr/>
              <p:nvPr/>
            </p:nvSpPr>
            <p:spPr>
              <a:xfrm>
                <a:off x="570456" y="4654278"/>
                <a:ext cx="141028" cy="141028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836EA5CC-640B-487C-AB74-F153FF50F345}"/>
                  </a:ext>
                </a:extLst>
              </p:cNvPr>
              <p:cNvSpPr txBox="1"/>
              <p:nvPr/>
            </p:nvSpPr>
            <p:spPr>
              <a:xfrm>
                <a:off x="699125" y="4597590"/>
                <a:ext cx="46616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0.96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F57F4506-5950-4B9F-8028-25DEED3AD8E9}"/>
                  </a:ext>
                </a:extLst>
              </p:cNvPr>
              <p:cNvSpPr txBox="1"/>
              <p:nvPr/>
            </p:nvSpPr>
            <p:spPr>
              <a:xfrm>
                <a:off x="474794" y="5191536"/>
                <a:ext cx="24491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0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C836DCC5-8157-4422-8A5A-6747DBD5C48B}"/>
                  </a:ext>
                </a:extLst>
              </p:cNvPr>
              <p:cNvSpPr txBox="1"/>
              <p:nvPr/>
            </p:nvSpPr>
            <p:spPr>
              <a:xfrm>
                <a:off x="1457197" y="5192755"/>
                <a:ext cx="87138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2736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39826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52</Words>
  <Application>Microsoft Office PowerPoint</Application>
  <PresentationFormat>Widescreen</PresentationFormat>
  <Paragraphs>33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Alexis Bernal</dc:creator>
  <cp:lastModifiedBy>Alexis Bernal</cp:lastModifiedBy>
  <cp:revision>13</cp:revision>
  <dcterms:created xsi:type="dcterms:W3CDTF">2020-07-16T22:08:32Z</dcterms:created>
  <dcterms:modified xsi:type="dcterms:W3CDTF">2020-07-20T20:24:12Z</dcterms:modified>
</cp:coreProperties>
</file>

<file path=docProps/thumbnail.jpeg>
</file>